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88163" cy="100203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1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A70227-82C3-4BB5-862E-7A6D789449CE}" type="datetimeFigureOut">
              <a:rPr lang="id-ID" smtClean="0"/>
              <a:pPr/>
              <a:t>06/05/2024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74D9EB-FA17-4B5B-8E23-0329F350C47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endParaRPr lang="id-ID" b="1" u="sng" dirty="0" smtClean="0">
              <a:solidFill>
                <a:schemeClr val="tx1"/>
              </a:solidFill>
            </a:endParaRPr>
          </a:p>
          <a:p>
            <a:r>
              <a:rPr lang="id-ID" sz="2800" b="1" u="sng" dirty="0" smtClean="0">
                <a:solidFill>
                  <a:schemeClr val="tx1"/>
                </a:solidFill>
              </a:rPr>
              <a:t>MAKLUMAT PELAYANAN</a:t>
            </a:r>
          </a:p>
          <a:p>
            <a:endParaRPr lang="id-ID" b="1" u="sng" dirty="0" smtClean="0">
              <a:solidFill>
                <a:schemeClr val="tx1"/>
              </a:solidFill>
            </a:endParaRPr>
          </a:p>
          <a:p>
            <a:endParaRPr lang="id-ID" b="1" u="sng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</a:rPr>
              <a:t>Kami Berjanji Dan Bersanggup Untuk Melaksanakan Pelayanan Sesuai Dengan Standar Pelayanan.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</a:rPr>
              <a:t>Kami Berjanji Dan Sanggup Untuk Memberikan Pelayanan Sesuai Dengan Kewajiban Dan Akan Melakukan Perbaikan Secara Terus-Menerus.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sz="1600" dirty="0" smtClean="0">
                <a:solidFill>
                  <a:schemeClr val="tx1"/>
                </a:solidFill>
              </a:rPr>
              <a:t>Kami Bersedia Untuk Menerima Sanksi, Dan / Atau Memberikan Kompensasi Apabila Pelayanan Yang Diberikan Tidak Sesuai Standar.</a:t>
            </a:r>
          </a:p>
          <a:p>
            <a:pPr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SERANG,        </a:t>
            </a:r>
            <a:r>
              <a:rPr lang="id-ID" sz="1600" dirty="0" smtClean="0">
                <a:solidFill>
                  <a:schemeClr val="tx1"/>
                </a:solidFill>
              </a:rPr>
              <a:t>JANUARI 2024</a:t>
            </a:r>
            <a:endParaRPr lang="id-ID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id-ID" sz="16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KEPALA DINAS SOSIAL</a:t>
            </a:r>
            <a:endParaRPr lang="id-ID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id-ID" sz="16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KOTA SERANG</a:t>
            </a:r>
            <a:endParaRPr lang="id-ID" sz="1600" dirty="0" smtClean="0">
              <a:solidFill>
                <a:schemeClr val="tx1"/>
              </a:solidFill>
            </a:endParaRPr>
          </a:p>
          <a:p>
            <a:r>
              <a:rPr lang="id-ID" sz="1600" b="1" dirty="0" smtClean="0">
                <a:solidFill>
                  <a:schemeClr val="tx1"/>
                </a:solidFill>
              </a:rPr>
              <a:t> </a:t>
            </a:r>
            <a:endParaRPr lang="id-ID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id-ID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</a:t>
            </a:r>
            <a:r>
              <a:rPr lang="id-ID" sz="1600" b="1" u="sng" dirty="0" smtClean="0">
                <a:solidFill>
                  <a:schemeClr val="tx1"/>
                </a:solidFill>
              </a:rPr>
              <a:t>H. Toyalis. S.Kep, M.Kes</a:t>
            </a:r>
            <a:endParaRPr lang="id-ID" sz="16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id-ID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NIP. 19640413 198603 1 017</a:t>
            </a:r>
          </a:p>
          <a:p>
            <a:pPr marL="514350" indent="-514350" algn="l"/>
            <a:endParaRPr lang="id-ID" sz="1600" dirty="0" smtClean="0"/>
          </a:p>
          <a:p>
            <a:pPr marL="514350" indent="-514350" algn="l"/>
            <a:endParaRPr lang="id-ID" dirty="0" smtClean="0">
              <a:solidFill>
                <a:schemeClr val="tx1"/>
              </a:solidFill>
            </a:endParaRP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920880" cy="1080120"/>
          </a:xfrm>
        </p:spPr>
        <p:txBody>
          <a:bodyPr>
            <a:normAutofit fontScale="90000"/>
          </a:bodyPr>
          <a:lstStyle/>
          <a:p>
            <a:r>
              <a:rPr lang="id-ID" sz="2700" b="1" dirty="0" smtClean="0">
                <a:solidFill>
                  <a:schemeClr val="tx1"/>
                </a:solidFill>
                <a:latin typeface="+mn-lt"/>
              </a:rPr>
              <a:t>PEMERINTAH KOTA SERANG</a:t>
            </a:r>
            <a:br>
              <a:rPr lang="id-ID" sz="2700" b="1" dirty="0" smtClean="0">
                <a:solidFill>
                  <a:schemeClr val="tx1"/>
                </a:solidFill>
                <a:latin typeface="+mn-lt"/>
              </a:rPr>
            </a:br>
            <a:r>
              <a:rPr lang="id-ID" sz="2700" b="1" dirty="0" smtClean="0">
                <a:solidFill>
                  <a:schemeClr val="tx1"/>
                </a:solidFill>
                <a:latin typeface="+mn-lt"/>
              </a:rPr>
              <a:t>DINAS SOSIAL</a:t>
            </a:r>
            <a:r>
              <a:rPr lang="id-ID" sz="1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id-ID" sz="1600" b="1" dirty="0" smtClean="0">
                <a:solidFill>
                  <a:schemeClr val="tx1"/>
                </a:solidFill>
                <a:latin typeface="+mn-lt"/>
              </a:rPr>
            </a:br>
            <a:r>
              <a:rPr lang="id-ID" sz="1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id-ID" sz="1200" dirty="0" smtClean="0">
                <a:solidFill>
                  <a:schemeClr val="tx1"/>
                </a:solidFill>
                <a:latin typeface="+mn-lt"/>
              </a:rPr>
            </a:br>
            <a:r>
              <a:rPr lang="id-ID" sz="1200" dirty="0" smtClean="0">
                <a:solidFill>
                  <a:schemeClr val="tx1"/>
                </a:solidFill>
                <a:latin typeface="+mn-lt"/>
              </a:rPr>
              <a:t>Jalan Yusuf Martadilaga Nomor 54 Kelurahan Cipare, Kecamatan Serang, Kota Serang – Banten </a:t>
            </a:r>
            <a:br>
              <a:rPr lang="id-ID" sz="1200" dirty="0" smtClean="0">
                <a:solidFill>
                  <a:schemeClr val="tx1"/>
                </a:solidFill>
                <a:latin typeface="+mn-lt"/>
              </a:rPr>
            </a:br>
            <a:r>
              <a:rPr lang="id-ID" sz="1200" dirty="0" smtClean="0">
                <a:solidFill>
                  <a:schemeClr val="tx1"/>
                </a:solidFill>
                <a:latin typeface="+mn-lt"/>
              </a:rPr>
              <a:t>Telepon </a:t>
            </a:r>
            <a:r>
              <a:rPr lang="id-ID" sz="1200" dirty="0" smtClean="0">
                <a:solidFill>
                  <a:schemeClr val="tx1"/>
                </a:solidFill>
                <a:latin typeface="+mn-lt"/>
              </a:rPr>
              <a:t>(0254</a:t>
            </a:r>
            <a:r>
              <a:rPr lang="id-ID" sz="1200" dirty="0" smtClean="0">
                <a:solidFill>
                  <a:schemeClr val="tx1"/>
                </a:solidFill>
                <a:latin typeface="+mn-lt"/>
              </a:rPr>
              <a:t>) </a:t>
            </a:r>
            <a:r>
              <a:rPr lang="id-ID" sz="1200" dirty="0" smtClean="0">
                <a:solidFill>
                  <a:schemeClr val="tx1"/>
                </a:solidFill>
                <a:latin typeface="+mn-lt"/>
              </a:rPr>
              <a:t>7921519 – Fax. (0254) 7921519</a:t>
            </a:r>
            <a:r>
              <a:rPr lang="id-ID" sz="2200" b="1" dirty="0" smtClean="0">
                <a:solidFill>
                  <a:schemeClr val="tx1"/>
                </a:solidFill>
              </a:rPr>
              <a:t/>
            </a:r>
            <a:br>
              <a:rPr lang="id-ID" sz="2200" b="1" dirty="0" smtClean="0">
                <a:solidFill>
                  <a:schemeClr val="tx1"/>
                </a:solidFill>
              </a:rPr>
            </a:br>
            <a:endParaRPr lang="id-ID" sz="1200" dirty="0">
              <a:solidFill>
                <a:schemeClr val="tx1"/>
              </a:solidFill>
            </a:endParaRPr>
          </a:p>
        </p:txBody>
      </p:sp>
      <p:pic>
        <p:nvPicPr>
          <p:cNvPr id="4" name="Picture 3" descr="Logo&#10;&#10;Description automatically generated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368152" cy="1152128"/>
          </a:xfrm>
          <a:prstGeom prst="rect">
            <a:avLst/>
          </a:prstGeom>
          <a:noFill/>
        </p:spPr>
      </p:pic>
      <p:pic>
        <p:nvPicPr>
          <p:cNvPr id="5" name="Picture 4" descr="ttd pa toyalis 2 (1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5517232"/>
            <a:ext cx="553213" cy="72085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1603</TotalTime>
  <Words>65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PEMERINTAH KOTA SERANG DINAS SOSIAL  Jalan Yusuf Martadilaga Nomor 54 Kelurahan Cipare, Kecamatan Serang, Kota Serang – Banten  Telepon (0254) 7921519 – Fax. (0254) 7921519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PEMERINTAH KOTA SERANG DINAS SOSIAL  Jl. KH Sulaeman Kelapa Dua No. 20 Kel. Kagungan Kec. Serang Kota Serang - Banten. (0254) 7921519 </dc:title>
  <dc:creator>Windows User</dc:creator>
  <cp:lastModifiedBy>Windows User</cp:lastModifiedBy>
  <cp:revision>3</cp:revision>
  <dcterms:created xsi:type="dcterms:W3CDTF">2023-07-21T03:07:43Z</dcterms:created>
  <dcterms:modified xsi:type="dcterms:W3CDTF">2024-05-06T04:12:37Z</dcterms:modified>
</cp:coreProperties>
</file>